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76" r:id="rId11"/>
    <p:sldId id="265" r:id="rId12"/>
    <p:sldId id="275" r:id="rId13"/>
    <p:sldId id="279" r:id="rId14"/>
    <p:sldId id="266" r:id="rId15"/>
    <p:sldId id="274" r:id="rId16"/>
    <p:sldId id="267" r:id="rId17"/>
    <p:sldId id="268" r:id="rId18"/>
    <p:sldId id="269" r:id="rId19"/>
    <p:sldId id="280" r:id="rId20"/>
    <p:sldId id="271" r:id="rId21"/>
    <p:sldId id="272" r:id="rId22"/>
    <p:sldId id="27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660"/>
  </p:normalViewPr>
  <p:slideViewPr>
    <p:cSldViewPr snapToGrid="0">
      <p:cViewPr varScale="1">
        <p:scale>
          <a:sx n="82" d="100"/>
          <a:sy n="82" d="100"/>
        </p:scale>
        <p:origin x="58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1F74188-3371-4341-9A75-37C209C522DB}" type="datetimeFigureOut">
              <a:rPr lang="en-US" smtClean="0"/>
              <a:t>5/10/2019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6D9251-122B-4B90-BBE1-2954690C5E93}" type="slidenum">
              <a:rPr lang="en-US" smtClean="0"/>
              <a:t>‹#›</a:t>
            </a:fld>
            <a:endParaRPr lang="en-US"/>
          </a:p>
        </p:txBody>
      </p:sp>
    </p:spTree>
    <p:extLst>
      <p:ext uri="{BB962C8B-B14F-4D97-AF65-F5344CB8AC3E}">
        <p14:creationId xmlns:p14="http://schemas.microsoft.com/office/powerpoint/2010/main" val="3066002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F74188-3371-4341-9A75-37C209C522DB}" type="datetimeFigureOut">
              <a:rPr lang="en-US" smtClean="0"/>
              <a:t>5/10/2019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6D9251-122B-4B90-BBE1-2954690C5E93}" type="slidenum">
              <a:rPr lang="en-US" smtClean="0"/>
              <a:t>‹#›</a:t>
            </a:fld>
            <a:endParaRPr lang="en-US"/>
          </a:p>
        </p:txBody>
      </p:sp>
    </p:spTree>
    <p:extLst>
      <p:ext uri="{BB962C8B-B14F-4D97-AF65-F5344CB8AC3E}">
        <p14:creationId xmlns:p14="http://schemas.microsoft.com/office/powerpoint/2010/main" val="2089604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F74188-3371-4341-9A75-37C209C522DB}" type="datetimeFigureOut">
              <a:rPr lang="en-US" smtClean="0"/>
              <a:t>5/10/2019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6D9251-122B-4B90-BBE1-2954690C5E93}" type="slidenum">
              <a:rPr lang="en-US" smtClean="0"/>
              <a:t>‹#›</a:t>
            </a:fld>
            <a:endParaRPr lang="en-US"/>
          </a:p>
        </p:txBody>
      </p:sp>
    </p:spTree>
    <p:extLst>
      <p:ext uri="{BB962C8B-B14F-4D97-AF65-F5344CB8AC3E}">
        <p14:creationId xmlns:p14="http://schemas.microsoft.com/office/powerpoint/2010/main" val="914514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F74188-3371-4341-9A75-37C209C522DB}" type="datetimeFigureOut">
              <a:rPr lang="en-US" smtClean="0"/>
              <a:t>5/10/2019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6D9251-122B-4B90-BBE1-2954690C5E93}" type="slidenum">
              <a:rPr lang="en-US" smtClean="0"/>
              <a:t>‹#›</a:t>
            </a:fld>
            <a:endParaRPr lang="en-US"/>
          </a:p>
        </p:txBody>
      </p:sp>
    </p:spTree>
    <p:extLst>
      <p:ext uri="{BB962C8B-B14F-4D97-AF65-F5344CB8AC3E}">
        <p14:creationId xmlns:p14="http://schemas.microsoft.com/office/powerpoint/2010/main" val="228578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F74188-3371-4341-9A75-37C209C522DB}" type="datetimeFigureOut">
              <a:rPr lang="en-US" smtClean="0"/>
              <a:t>5/10/2019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6D9251-122B-4B90-BBE1-2954690C5E93}" type="slidenum">
              <a:rPr lang="en-US" smtClean="0"/>
              <a:t>‹#›</a:t>
            </a:fld>
            <a:endParaRPr lang="en-US"/>
          </a:p>
        </p:txBody>
      </p:sp>
    </p:spTree>
    <p:extLst>
      <p:ext uri="{BB962C8B-B14F-4D97-AF65-F5344CB8AC3E}">
        <p14:creationId xmlns:p14="http://schemas.microsoft.com/office/powerpoint/2010/main" val="2057566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1F74188-3371-4341-9A75-37C209C522DB}" type="datetimeFigureOut">
              <a:rPr lang="en-US" smtClean="0"/>
              <a:t>5/10/2019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6D9251-122B-4B90-BBE1-2954690C5E93}" type="slidenum">
              <a:rPr lang="en-US" smtClean="0"/>
              <a:t>‹#›</a:t>
            </a:fld>
            <a:endParaRPr lang="en-US"/>
          </a:p>
        </p:txBody>
      </p:sp>
    </p:spTree>
    <p:extLst>
      <p:ext uri="{BB962C8B-B14F-4D97-AF65-F5344CB8AC3E}">
        <p14:creationId xmlns:p14="http://schemas.microsoft.com/office/powerpoint/2010/main" val="1674188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1F74188-3371-4341-9A75-37C209C522DB}" type="datetimeFigureOut">
              <a:rPr lang="en-US" smtClean="0"/>
              <a:t>5/10/2019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46D9251-122B-4B90-BBE1-2954690C5E93}" type="slidenum">
              <a:rPr lang="en-US" smtClean="0"/>
              <a:t>‹#›</a:t>
            </a:fld>
            <a:endParaRPr lang="en-US"/>
          </a:p>
        </p:txBody>
      </p:sp>
    </p:spTree>
    <p:extLst>
      <p:ext uri="{BB962C8B-B14F-4D97-AF65-F5344CB8AC3E}">
        <p14:creationId xmlns:p14="http://schemas.microsoft.com/office/powerpoint/2010/main" val="3923238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1F74188-3371-4341-9A75-37C209C522DB}" type="datetimeFigureOut">
              <a:rPr lang="en-US" smtClean="0"/>
              <a:t>5/10/2019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46D9251-122B-4B90-BBE1-2954690C5E93}" type="slidenum">
              <a:rPr lang="en-US" smtClean="0"/>
              <a:t>‹#›</a:t>
            </a:fld>
            <a:endParaRPr lang="en-US"/>
          </a:p>
        </p:txBody>
      </p:sp>
    </p:spTree>
    <p:extLst>
      <p:ext uri="{BB962C8B-B14F-4D97-AF65-F5344CB8AC3E}">
        <p14:creationId xmlns:p14="http://schemas.microsoft.com/office/powerpoint/2010/main" val="351667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F74188-3371-4341-9A75-37C209C522DB}" type="datetimeFigureOut">
              <a:rPr lang="en-US" smtClean="0"/>
              <a:t>5/10/2019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46D9251-122B-4B90-BBE1-2954690C5E93}" type="slidenum">
              <a:rPr lang="en-US" smtClean="0"/>
              <a:t>‹#›</a:t>
            </a:fld>
            <a:endParaRPr lang="en-US"/>
          </a:p>
        </p:txBody>
      </p:sp>
    </p:spTree>
    <p:extLst>
      <p:ext uri="{BB962C8B-B14F-4D97-AF65-F5344CB8AC3E}">
        <p14:creationId xmlns:p14="http://schemas.microsoft.com/office/powerpoint/2010/main" val="550887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F74188-3371-4341-9A75-37C209C522DB}" type="datetimeFigureOut">
              <a:rPr lang="en-US" smtClean="0"/>
              <a:t>5/10/2019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6D9251-122B-4B90-BBE1-2954690C5E93}" type="slidenum">
              <a:rPr lang="en-US" smtClean="0"/>
              <a:t>‹#›</a:t>
            </a:fld>
            <a:endParaRPr lang="en-US"/>
          </a:p>
        </p:txBody>
      </p:sp>
    </p:spTree>
    <p:extLst>
      <p:ext uri="{BB962C8B-B14F-4D97-AF65-F5344CB8AC3E}">
        <p14:creationId xmlns:p14="http://schemas.microsoft.com/office/powerpoint/2010/main" val="2409865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F74188-3371-4341-9A75-37C209C522DB}" type="datetimeFigureOut">
              <a:rPr lang="en-US" smtClean="0"/>
              <a:t>5/10/2019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6D9251-122B-4B90-BBE1-2954690C5E93}" type="slidenum">
              <a:rPr lang="en-US" smtClean="0"/>
              <a:t>‹#›</a:t>
            </a:fld>
            <a:endParaRPr lang="en-US"/>
          </a:p>
        </p:txBody>
      </p:sp>
    </p:spTree>
    <p:extLst>
      <p:ext uri="{BB962C8B-B14F-4D97-AF65-F5344CB8AC3E}">
        <p14:creationId xmlns:p14="http://schemas.microsoft.com/office/powerpoint/2010/main" val="3030269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F74188-3371-4341-9A75-37C209C522DB}" type="datetimeFigureOut">
              <a:rPr lang="en-US" smtClean="0"/>
              <a:t>5/10/2019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6D9251-122B-4B90-BBE1-2954690C5E93}" type="slidenum">
              <a:rPr lang="en-US" smtClean="0"/>
              <a:t>‹#›</a:t>
            </a:fld>
            <a:endParaRPr lang="en-US"/>
          </a:p>
        </p:txBody>
      </p:sp>
    </p:spTree>
    <p:extLst>
      <p:ext uri="{BB962C8B-B14F-4D97-AF65-F5344CB8AC3E}">
        <p14:creationId xmlns:p14="http://schemas.microsoft.com/office/powerpoint/2010/main" val="113044663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612930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2D4C-6A9E-4B85-B155-293D7A01DD45}"/>
              </a:ext>
            </a:extLst>
          </p:cNvPr>
          <p:cNvSpPr>
            <a:spLocks noGrp="1"/>
          </p:cNvSpPr>
          <p:nvPr>
            <p:ph type="title"/>
          </p:nvPr>
        </p:nvSpPr>
        <p:spPr/>
        <p:txBody>
          <a:bodyPr>
            <a:normAutofit/>
          </a:bodyPr>
          <a:lstStyle/>
          <a:p>
            <a:pPr algn="ctr"/>
            <a:r>
              <a:rPr lang="en-US" sz="4800" dirty="0">
                <a:latin typeface="Algerian" panose="04020705040A02060702" pitchFamily="82" charset="0"/>
              </a:rPr>
              <a:t>It’s all about your Fitness</a:t>
            </a:r>
            <a:endParaRPr lang="en-PK" sz="4800" dirty="0">
              <a:latin typeface="Algerian" panose="04020705040A02060702" pitchFamily="82" charset="0"/>
            </a:endParaRPr>
          </a:p>
        </p:txBody>
      </p:sp>
      <p:pic>
        <p:nvPicPr>
          <p:cNvPr id="5" name="Content Placeholder 4">
            <a:extLst>
              <a:ext uri="{FF2B5EF4-FFF2-40B4-BE49-F238E27FC236}">
                <a16:creationId xmlns:a16="http://schemas.microsoft.com/office/drawing/2014/main" id="{66B1F2E9-BABD-48A0-B8FF-E383785A1BC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3185" y="1825625"/>
            <a:ext cx="9285629" cy="4351338"/>
          </a:xfrm>
        </p:spPr>
      </p:pic>
    </p:spTree>
    <p:extLst>
      <p:ext uri="{BB962C8B-B14F-4D97-AF65-F5344CB8AC3E}">
        <p14:creationId xmlns:p14="http://schemas.microsoft.com/office/powerpoint/2010/main" val="2071658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832"/>
            <a:ext cx="12192000" cy="7319247"/>
          </a:xfrm>
          <a:prstGeom prst="rect">
            <a:avLst/>
          </a:prstGeom>
        </p:spPr>
      </p:pic>
    </p:spTree>
    <p:extLst>
      <p:ext uri="{BB962C8B-B14F-4D97-AF65-F5344CB8AC3E}">
        <p14:creationId xmlns:p14="http://schemas.microsoft.com/office/powerpoint/2010/main" val="877525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83187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B7AE6-2141-42BA-BAA9-3A36D41C8122}"/>
              </a:ext>
            </a:extLst>
          </p:cNvPr>
          <p:cNvSpPr>
            <a:spLocks noGrp="1"/>
          </p:cNvSpPr>
          <p:nvPr>
            <p:ph type="title"/>
          </p:nvPr>
        </p:nvSpPr>
        <p:spPr/>
        <p:txBody>
          <a:bodyPr/>
          <a:lstStyle/>
          <a:p>
            <a:pPr algn="ctr"/>
            <a:r>
              <a:rPr lang="en-US" dirty="0">
                <a:latin typeface="Algerian" panose="04020705040A02060702" pitchFamily="82" charset="0"/>
              </a:rPr>
              <a:t>We have expert trainers</a:t>
            </a:r>
            <a:endParaRPr lang="en-PK" dirty="0">
              <a:latin typeface="Algerian" panose="04020705040A02060702" pitchFamily="82" charset="0"/>
            </a:endParaRPr>
          </a:p>
        </p:txBody>
      </p:sp>
      <p:pic>
        <p:nvPicPr>
          <p:cNvPr id="5" name="Content Placeholder 4" descr="A group of people posing for the camera&#10;&#10;Description automatically generated">
            <a:extLst>
              <a:ext uri="{FF2B5EF4-FFF2-40B4-BE49-F238E27FC236}">
                <a16:creationId xmlns:a16="http://schemas.microsoft.com/office/drawing/2014/main" id="{F92159DD-F17E-4997-BD72-8A658AD22F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0990" y="1825625"/>
            <a:ext cx="9310019" cy="4351338"/>
          </a:xfrm>
        </p:spPr>
      </p:pic>
    </p:spTree>
    <p:extLst>
      <p:ext uri="{BB962C8B-B14F-4D97-AF65-F5344CB8AC3E}">
        <p14:creationId xmlns:p14="http://schemas.microsoft.com/office/powerpoint/2010/main" val="3003827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0" y="0"/>
            <a:ext cx="12192000" cy="6858000"/>
          </a:xfrm>
          <a:prstGeom prst="rect">
            <a:avLst/>
          </a:prstGeom>
        </p:spPr>
      </p:pic>
      <p:sp>
        <p:nvSpPr>
          <p:cNvPr id="5" name="Content Placeholder 4"/>
          <p:cNvSpPr>
            <a:spLocks noGrp="1"/>
          </p:cNvSpPr>
          <p:nvPr>
            <p:ph idx="1"/>
          </p:nvPr>
        </p:nvSpPr>
        <p:spPr>
          <a:xfrm>
            <a:off x="838200" y="1810140"/>
            <a:ext cx="10515600" cy="4366824"/>
          </a:xfrm>
        </p:spPr>
        <p:txBody>
          <a:bodyPr/>
          <a:lstStyle/>
          <a:p>
            <a:endParaRPr lang="en-US" dirty="0"/>
          </a:p>
        </p:txBody>
      </p:sp>
    </p:spTree>
    <p:extLst>
      <p:ext uri="{BB962C8B-B14F-4D97-AF65-F5344CB8AC3E}">
        <p14:creationId xmlns:p14="http://schemas.microsoft.com/office/powerpoint/2010/main" val="26833035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24005830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644686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143136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0762105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A20DC-CE6A-47CC-8BA9-E5C49113BA4D}"/>
              </a:ext>
            </a:extLst>
          </p:cNvPr>
          <p:cNvSpPr>
            <a:spLocks noGrp="1"/>
          </p:cNvSpPr>
          <p:nvPr>
            <p:ph type="title"/>
          </p:nvPr>
        </p:nvSpPr>
        <p:spPr/>
        <p:txBody>
          <a:bodyPr/>
          <a:lstStyle/>
          <a:p>
            <a:pPr algn="ctr"/>
            <a:r>
              <a:rPr lang="en-US" dirty="0">
                <a:latin typeface="Algerian" panose="04020705040A02060702" pitchFamily="82" charset="0"/>
              </a:rPr>
              <a:t>Get a discount</a:t>
            </a:r>
            <a:endParaRPr lang="en-PK" dirty="0">
              <a:latin typeface="Algerian" panose="04020705040A02060702" pitchFamily="82" charset="0"/>
            </a:endParaRPr>
          </a:p>
        </p:txBody>
      </p:sp>
      <p:pic>
        <p:nvPicPr>
          <p:cNvPr id="5" name="Content Placeholder 4" descr="A picture containing indoor, black&#10;&#10;Description automatically generated">
            <a:extLst>
              <a:ext uri="{FF2B5EF4-FFF2-40B4-BE49-F238E27FC236}">
                <a16:creationId xmlns:a16="http://schemas.microsoft.com/office/drawing/2014/main" id="{4E09F861-F1DE-400C-B9EA-FE321645A0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68300"/>
            <a:ext cx="10515600" cy="3665988"/>
          </a:xfrm>
        </p:spPr>
      </p:pic>
    </p:spTree>
    <p:extLst>
      <p:ext uri="{BB962C8B-B14F-4D97-AF65-F5344CB8AC3E}">
        <p14:creationId xmlns:p14="http://schemas.microsoft.com/office/powerpoint/2010/main" val="2620122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1157198"/>
          </a:xfrm>
        </p:spPr>
        <p:txBody>
          <a:bodyPr/>
          <a:lstStyle/>
          <a:p>
            <a:r>
              <a:rPr lang="en-US" dirty="0">
                <a:latin typeface="Algerian" panose="04020705040A02060702" pitchFamily="82" charset="0"/>
              </a:rPr>
              <a:t>GROUP MEMBERS</a:t>
            </a:r>
          </a:p>
        </p:txBody>
      </p:sp>
      <p:sp>
        <p:nvSpPr>
          <p:cNvPr id="3" name="Subtitle 2"/>
          <p:cNvSpPr>
            <a:spLocks noGrp="1"/>
          </p:cNvSpPr>
          <p:nvPr>
            <p:ph type="subTitle" idx="1"/>
          </p:nvPr>
        </p:nvSpPr>
        <p:spPr>
          <a:xfrm>
            <a:off x="1524000" y="2627290"/>
            <a:ext cx="9144000" cy="2630510"/>
          </a:xfrm>
        </p:spPr>
        <p:txBody>
          <a:bodyPr/>
          <a:lstStyle/>
          <a:p>
            <a:pPr marL="342900" indent="-342900" algn="l">
              <a:buFont typeface="Arial" panose="020B0604020202020204" pitchFamily="34" charset="0"/>
              <a:buChar char="•"/>
            </a:pPr>
            <a:r>
              <a:rPr lang="en-US" dirty="0" err="1"/>
              <a:t>Hamaima</a:t>
            </a:r>
            <a:r>
              <a:rPr lang="en-US" dirty="0"/>
              <a:t> </a:t>
            </a:r>
            <a:r>
              <a:rPr lang="en-US" dirty="0" err="1"/>
              <a:t>Binte</a:t>
            </a:r>
            <a:r>
              <a:rPr lang="en-US" dirty="0"/>
              <a:t> </a:t>
            </a:r>
            <a:r>
              <a:rPr lang="en-US" dirty="0" err="1"/>
              <a:t>Altaf</a:t>
            </a:r>
            <a:r>
              <a:rPr lang="en-US" dirty="0"/>
              <a:t> (172101)</a:t>
            </a:r>
          </a:p>
          <a:p>
            <a:pPr marL="342900" indent="-342900" algn="l">
              <a:buFont typeface="Arial" panose="020B0604020202020204" pitchFamily="34" charset="0"/>
              <a:buChar char="•"/>
            </a:pPr>
            <a:r>
              <a:rPr lang="en-US" dirty="0" err="1"/>
              <a:t>Aimen</a:t>
            </a:r>
            <a:r>
              <a:rPr lang="en-US" dirty="0"/>
              <a:t> Nawaz(172049)</a:t>
            </a:r>
          </a:p>
          <a:p>
            <a:pPr marL="342900" indent="-342900" algn="l">
              <a:buFont typeface="Arial" panose="020B0604020202020204" pitchFamily="34" charset="0"/>
              <a:buChar char="•"/>
            </a:pPr>
            <a:r>
              <a:rPr lang="en-US" dirty="0" err="1"/>
              <a:t>Mahnoor</a:t>
            </a:r>
            <a:r>
              <a:rPr lang="en-US" dirty="0"/>
              <a:t> Zahid(172061)</a:t>
            </a:r>
          </a:p>
          <a:p>
            <a:pPr marL="342900" indent="-342900" algn="l">
              <a:buFont typeface="Arial" panose="020B0604020202020204" pitchFamily="34" charset="0"/>
              <a:buChar char="•"/>
            </a:pPr>
            <a:r>
              <a:rPr lang="en-US" dirty="0" err="1"/>
              <a:t>Izzah</a:t>
            </a:r>
            <a:r>
              <a:rPr lang="en-US" dirty="0"/>
              <a:t> Tahir(172091)</a:t>
            </a:r>
          </a:p>
          <a:p>
            <a:pPr marL="342900" indent="-342900" algn="l">
              <a:buFont typeface="Arial" panose="020B0604020202020204" pitchFamily="34" charset="0"/>
              <a:buChar char="•"/>
            </a:pPr>
            <a:r>
              <a:rPr lang="en-US" dirty="0"/>
              <a:t>Irum Mushtaq(172052)</a:t>
            </a:r>
          </a:p>
        </p:txBody>
      </p:sp>
    </p:spTree>
    <p:extLst>
      <p:ext uri="{BB962C8B-B14F-4D97-AF65-F5344CB8AC3E}">
        <p14:creationId xmlns:p14="http://schemas.microsoft.com/office/powerpoint/2010/main" val="42892093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lgerian" panose="04020705040A02060702" pitchFamily="82" charset="0"/>
              </a:rPr>
              <a:t>        Application Requirements </a:t>
            </a:r>
            <a:br>
              <a:rPr lang="en-US" dirty="0"/>
            </a:br>
            <a:endParaRPr lang="en-US" dirty="0"/>
          </a:p>
        </p:txBody>
      </p:sp>
      <p:sp>
        <p:nvSpPr>
          <p:cNvPr id="3" name="Text Placeholder 2"/>
          <p:cNvSpPr>
            <a:spLocks noGrp="1"/>
          </p:cNvSpPr>
          <p:nvPr>
            <p:ph type="body" idx="1"/>
          </p:nvPr>
        </p:nvSpPr>
        <p:spPr>
          <a:xfrm>
            <a:off x="839788" y="1681163"/>
            <a:ext cx="5157787" cy="469609"/>
          </a:xfrm>
        </p:spPr>
        <p:txBody>
          <a:bodyPr/>
          <a:lstStyle/>
          <a:p>
            <a:r>
              <a:rPr lang="en-US" dirty="0">
                <a:latin typeface="Algerian" panose="04020705040A02060702" pitchFamily="82" charset="0"/>
              </a:rPr>
              <a:t>User Interface: </a:t>
            </a:r>
          </a:p>
        </p:txBody>
      </p:sp>
      <p:sp>
        <p:nvSpPr>
          <p:cNvPr id="4" name="Content Placeholder 3"/>
          <p:cNvSpPr>
            <a:spLocks noGrp="1"/>
          </p:cNvSpPr>
          <p:nvPr>
            <p:ph sz="half" idx="2"/>
          </p:nvPr>
        </p:nvSpPr>
        <p:spPr>
          <a:xfrm>
            <a:off x="839788" y="2505075"/>
            <a:ext cx="5157787" cy="4179060"/>
          </a:xfrm>
        </p:spPr>
        <p:txBody>
          <a:bodyPr>
            <a:normAutofit/>
          </a:bodyPr>
          <a:lstStyle/>
          <a:p>
            <a:r>
              <a:rPr lang="en-US" dirty="0"/>
              <a:t>HTML has been used for developing the user layout for the system. </a:t>
            </a:r>
          </a:p>
          <a:p>
            <a:r>
              <a:rPr lang="en-US" dirty="0"/>
              <a:t> PHP and JavaScript has been used for creating all the validations and client side scripting functionality. </a:t>
            </a:r>
          </a:p>
          <a:p>
            <a:r>
              <a:rPr lang="en-US" dirty="0"/>
              <a:t>CSS has been used for designing the web page of the system. </a:t>
            </a:r>
          </a:p>
          <a:p>
            <a:endParaRPr lang="en-US" dirty="0"/>
          </a:p>
        </p:txBody>
      </p:sp>
      <p:sp>
        <p:nvSpPr>
          <p:cNvPr id="5" name="Text Placeholder 4"/>
          <p:cNvSpPr>
            <a:spLocks noGrp="1"/>
          </p:cNvSpPr>
          <p:nvPr>
            <p:ph type="body" sz="quarter" idx="3"/>
          </p:nvPr>
        </p:nvSpPr>
        <p:spPr>
          <a:xfrm>
            <a:off x="6172200" y="1681163"/>
            <a:ext cx="5183188" cy="469609"/>
          </a:xfrm>
        </p:spPr>
        <p:txBody>
          <a:bodyPr/>
          <a:lstStyle/>
          <a:p>
            <a:r>
              <a:rPr lang="en-US" dirty="0">
                <a:latin typeface="Algerian" panose="04020705040A02060702" pitchFamily="82" charset="0"/>
              </a:rPr>
              <a:t>Application: </a:t>
            </a:r>
          </a:p>
        </p:txBody>
      </p:sp>
      <p:sp>
        <p:nvSpPr>
          <p:cNvPr id="6" name="Content Placeholder 5"/>
          <p:cNvSpPr>
            <a:spLocks noGrp="1"/>
          </p:cNvSpPr>
          <p:nvPr>
            <p:ph sz="quarter" idx="4"/>
          </p:nvPr>
        </p:nvSpPr>
        <p:spPr>
          <a:xfrm>
            <a:off x="6172200" y="2505075"/>
            <a:ext cx="5183188" cy="4179060"/>
          </a:xfrm>
        </p:spPr>
        <p:txBody>
          <a:bodyPr>
            <a:normAutofit/>
          </a:bodyPr>
          <a:lstStyle/>
          <a:p>
            <a:r>
              <a:rPr lang="en-US" dirty="0"/>
              <a:t>Client on Internet: Web Browser, Operating System (Any) </a:t>
            </a:r>
          </a:p>
          <a:p>
            <a:r>
              <a:rPr lang="en-US" dirty="0"/>
              <a:t> Web Server: Apache </a:t>
            </a:r>
          </a:p>
          <a:p>
            <a:r>
              <a:rPr lang="en-US" dirty="0"/>
              <a:t> Database: MySQL </a:t>
            </a:r>
          </a:p>
          <a:p>
            <a:r>
              <a:rPr lang="en-US" dirty="0"/>
              <a:t> Markup Language: HTML, CSS </a:t>
            </a:r>
          </a:p>
          <a:p>
            <a:r>
              <a:rPr lang="en-US" dirty="0"/>
              <a:t>Scripting Language: PHP, JavaScript, JQuery </a:t>
            </a:r>
          </a:p>
          <a:p>
            <a:r>
              <a:rPr lang="en-US" dirty="0"/>
              <a:t> AJAX</a:t>
            </a:r>
          </a:p>
        </p:txBody>
      </p:sp>
    </p:spTree>
    <p:extLst>
      <p:ext uri="{BB962C8B-B14F-4D97-AF65-F5344CB8AC3E}">
        <p14:creationId xmlns:p14="http://schemas.microsoft.com/office/powerpoint/2010/main" val="4004326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848105"/>
          </a:xfrm>
        </p:spPr>
        <p:txBody>
          <a:bodyPr>
            <a:normAutofit fontScale="90000"/>
          </a:bodyPr>
          <a:lstStyle/>
          <a:p>
            <a:r>
              <a:rPr lang="en-US" dirty="0">
                <a:latin typeface="Algerian" panose="04020705040A02060702" pitchFamily="82" charset="0"/>
              </a:rPr>
              <a:t>CONCLUSION:</a:t>
            </a:r>
          </a:p>
        </p:txBody>
      </p:sp>
      <p:sp>
        <p:nvSpPr>
          <p:cNvPr id="3" name="Subtitle 2"/>
          <p:cNvSpPr>
            <a:spLocks noGrp="1"/>
          </p:cNvSpPr>
          <p:nvPr>
            <p:ph type="subTitle" idx="1"/>
          </p:nvPr>
        </p:nvSpPr>
        <p:spPr>
          <a:xfrm>
            <a:off x="1524000" y="2176529"/>
            <a:ext cx="9144000" cy="4185633"/>
          </a:xfrm>
        </p:spPr>
        <p:txBody>
          <a:bodyPr>
            <a:normAutofit/>
          </a:bodyPr>
          <a:lstStyle/>
          <a:p>
            <a:r>
              <a:rPr lang="en-US" dirty="0"/>
              <a:t>The “</a:t>
            </a:r>
            <a:r>
              <a:rPr lang="en-US" b="1" dirty="0"/>
              <a:t>GYM EDGE MANAGEMENT SYSTEM</a:t>
            </a:r>
            <a:r>
              <a:rPr lang="en-US" dirty="0"/>
              <a:t>” is successfully designed and developed to fulfilling the necessary requirements, as identified in the requirements analysis phase, such as the system is very much user friendly, form level validation and field level validation are performing very efficiently. The old manual system was suffering from a series of drawbacks. The present project has been developed to meet the aspirations indicated in the modern age.</a:t>
            </a:r>
          </a:p>
          <a:p>
            <a:endParaRPr lang="en-US" dirty="0"/>
          </a:p>
        </p:txBody>
      </p:sp>
    </p:spTree>
    <p:extLst>
      <p:ext uri="{BB962C8B-B14F-4D97-AF65-F5344CB8AC3E}">
        <p14:creationId xmlns:p14="http://schemas.microsoft.com/office/powerpoint/2010/main" val="2827113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1690" y="1709739"/>
            <a:ext cx="7805760" cy="2102408"/>
          </a:xfrm>
        </p:spPr>
        <p:txBody>
          <a:bodyPr/>
          <a:lstStyle/>
          <a:p>
            <a:r>
              <a:rPr lang="en-US" dirty="0">
                <a:latin typeface="Algerian" panose="04020705040A02060702" pitchFamily="82" charset="0"/>
              </a:rPr>
              <a:t>THANKYOU!</a:t>
            </a:r>
          </a:p>
        </p:txBody>
      </p:sp>
      <p:sp>
        <p:nvSpPr>
          <p:cNvPr id="3" name="Text Placeholder 2"/>
          <p:cNvSpPr>
            <a:spLocks noGrp="1"/>
          </p:cNvSpPr>
          <p:nvPr>
            <p:ph type="body" idx="1"/>
          </p:nvPr>
        </p:nvSpPr>
        <p:spPr/>
        <p:txBody>
          <a:bodyPr>
            <a:normAutofit/>
          </a:bodyPr>
          <a:lstStyle/>
          <a:p>
            <a:pPr algn="ctr"/>
            <a:r>
              <a:rPr lang="en-US" sz="6000" dirty="0">
                <a:latin typeface="Algerian" panose="04020705040A02060702" pitchFamily="82" charset="0"/>
              </a:rPr>
              <a:t>ANY SUGGESTION?</a:t>
            </a:r>
          </a:p>
        </p:txBody>
      </p:sp>
    </p:spTree>
    <p:extLst>
      <p:ext uri="{BB962C8B-B14F-4D97-AF65-F5344CB8AC3E}">
        <p14:creationId xmlns:p14="http://schemas.microsoft.com/office/powerpoint/2010/main" val="3696417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042319"/>
            <a:ext cx="9144000" cy="2387600"/>
          </a:xfrm>
        </p:spPr>
        <p:txBody>
          <a:bodyPr/>
          <a:lstStyle/>
          <a:p>
            <a:r>
              <a:rPr lang="en-US" dirty="0">
                <a:latin typeface="Algerian" panose="04020705040A02060702" pitchFamily="82" charset="0"/>
              </a:rPr>
              <a:t>GYM EDGE HEALTH AND FITNESS CENTER </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52302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Tree>
    <p:extLst>
      <p:ext uri="{BB962C8B-B14F-4D97-AF65-F5344CB8AC3E}">
        <p14:creationId xmlns:p14="http://schemas.microsoft.com/office/powerpoint/2010/main" val="3709479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579549"/>
            <a:ext cx="9144000" cy="2228045"/>
          </a:xfrm>
        </p:spPr>
        <p:txBody>
          <a:bodyPr>
            <a:normAutofit/>
          </a:bodyPr>
          <a:lstStyle/>
          <a:p>
            <a:r>
              <a:rPr lang="en-US" b="1" dirty="0">
                <a:latin typeface="Algerian" panose="04020705040A02060702" pitchFamily="82" charset="0"/>
              </a:rPr>
              <a:t>Introduction </a:t>
            </a:r>
            <a:br>
              <a:rPr lang="en-US" dirty="0"/>
            </a:br>
            <a:endParaRPr lang="en-US" dirty="0"/>
          </a:p>
        </p:txBody>
      </p:sp>
      <p:sp>
        <p:nvSpPr>
          <p:cNvPr id="3" name="Subtitle 2"/>
          <p:cNvSpPr>
            <a:spLocks noGrp="1"/>
          </p:cNvSpPr>
          <p:nvPr>
            <p:ph type="subTitle" idx="1"/>
          </p:nvPr>
        </p:nvSpPr>
        <p:spPr>
          <a:xfrm>
            <a:off x="1524000" y="2550018"/>
            <a:ext cx="9144000" cy="2923504"/>
          </a:xfrm>
        </p:spPr>
        <p:txBody>
          <a:bodyPr>
            <a:normAutofit/>
          </a:bodyPr>
          <a:lstStyle/>
          <a:p>
            <a:r>
              <a:rPr lang="en-US" dirty="0"/>
              <a:t>We all know health is a wealth. We do not need a fancy car, big apartment, a doctor degree without a health. Being healthy is a first thing we need to keep in mind. Because most of time our attitude depends on how we feel. Being healthy and fit gives us energy to do anything. Physical fitness is very necessary for a healthy and tension free life. Physical fitness includes diet, exercise and sleep. These three basic things have their own importance in each individual's life and everyone should be sensible with regard to these for a healthy life</a:t>
            </a:r>
          </a:p>
        </p:txBody>
      </p:sp>
    </p:spTree>
    <p:extLst>
      <p:ext uri="{BB962C8B-B14F-4D97-AF65-F5344CB8AC3E}">
        <p14:creationId xmlns:p14="http://schemas.microsoft.com/office/powerpoint/2010/main" val="3858646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682616"/>
          </a:xfrm>
        </p:spPr>
        <p:txBody>
          <a:bodyPr/>
          <a:lstStyle/>
          <a:p>
            <a:r>
              <a:rPr lang="en-US" b="1" dirty="0"/>
              <a:t> </a:t>
            </a:r>
            <a:r>
              <a:rPr lang="en-US" b="1" dirty="0">
                <a:latin typeface="Algerian" panose="04020705040A02060702" pitchFamily="82" charset="0"/>
              </a:rPr>
              <a:t>Objectives </a:t>
            </a:r>
            <a:br>
              <a:rPr lang="en-US" dirty="0">
                <a:latin typeface="Algerian" panose="04020705040A02060702" pitchFamily="82" charset="0"/>
              </a:rPr>
            </a:br>
            <a:endParaRPr lang="en-US" dirty="0">
              <a:latin typeface="Algerian" panose="04020705040A02060702" pitchFamily="82" charset="0"/>
            </a:endParaRPr>
          </a:p>
        </p:txBody>
      </p:sp>
      <p:sp>
        <p:nvSpPr>
          <p:cNvPr id="3" name="Content Placeholder 2"/>
          <p:cNvSpPr>
            <a:spLocks noGrp="1"/>
          </p:cNvSpPr>
          <p:nvPr>
            <p:ph idx="1"/>
          </p:nvPr>
        </p:nvSpPr>
        <p:spPr>
          <a:xfrm>
            <a:off x="838200" y="1493949"/>
            <a:ext cx="10515600" cy="4683014"/>
          </a:xfrm>
        </p:spPr>
        <p:txBody>
          <a:bodyPr>
            <a:normAutofit lnSpcReduction="10000"/>
          </a:bodyPr>
          <a:lstStyle/>
          <a:p>
            <a:r>
              <a:rPr lang="en-US" dirty="0"/>
              <a:t>Develop a user friendly efficient computerized Gym Management system</a:t>
            </a:r>
          </a:p>
          <a:p>
            <a:r>
              <a:rPr lang="en-US" dirty="0"/>
              <a:t>An accurate system without any data redundancy. </a:t>
            </a:r>
          </a:p>
          <a:p>
            <a:r>
              <a:rPr lang="en-US" dirty="0"/>
              <a:t>Secured data storage for Authority end. </a:t>
            </a:r>
          </a:p>
          <a:p>
            <a:r>
              <a:rPr lang="en-US" dirty="0"/>
              <a:t>Secure the user ends data by providing each user’s own personal credentials. </a:t>
            </a:r>
          </a:p>
          <a:p>
            <a:r>
              <a:rPr lang="en-US" dirty="0"/>
              <a:t> A flexible system which can maneuver the customer-staff relationship in an effective manner. </a:t>
            </a:r>
          </a:p>
          <a:p>
            <a:r>
              <a:rPr lang="en-US" dirty="0"/>
              <a:t> To provide better graphical user interface. </a:t>
            </a:r>
          </a:p>
          <a:p>
            <a:r>
              <a:rPr lang="en-US" dirty="0"/>
              <a:t> Computerization can be helpful as means of saving time &amp; money </a:t>
            </a:r>
          </a:p>
          <a:p>
            <a:endParaRPr lang="en-US" dirty="0"/>
          </a:p>
          <a:p>
            <a:endParaRPr lang="en-US" dirty="0"/>
          </a:p>
        </p:txBody>
      </p:sp>
    </p:spTree>
    <p:extLst>
      <p:ext uri="{BB962C8B-B14F-4D97-AF65-F5344CB8AC3E}">
        <p14:creationId xmlns:p14="http://schemas.microsoft.com/office/powerpoint/2010/main" val="2276414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lgerian" panose="04020705040A02060702" pitchFamily="82" charset="0"/>
              </a:rPr>
              <a:t>                           MODULES</a:t>
            </a:r>
          </a:p>
        </p:txBody>
      </p:sp>
      <p:sp>
        <p:nvSpPr>
          <p:cNvPr id="3" name="Text Placeholder 2"/>
          <p:cNvSpPr>
            <a:spLocks noGrp="1"/>
          </p:cNvSpPr>
          <p:nvPr>
            <p:ph type="body" idx="1"/>
          </p:nvPr>
        </p:nvSpPr>
        <p:spPr>
          <a:xfrm>
            <a:off x="839788" y="1468191"/>
            <a:ext cx="5157787" cy="805064"/>
          </a:xfrm>
        </p:spPr>
        <p:txBody>
          <a:bodyPr/>
          <a:lstStyle/>
          <a:p>
            <a:r>
              <a:rPr lang="en-US" dirty="0"/>
              <a:t>             </a:t>
            </a:r>
            <a:r>
              <a:rPr lang="en-US" dirty="0">
                <a:latin typeface="Algerian" panose="04020705040A02060702" pitchFamily="82" charset="0"/>
              </a:rPr>
              <a:t>Administrative Module </a:t>
            </a:r>
          </a:p>
        </p:txBody>
      </p:sp>
      <p:sp>
        <p:nvSpPr>
          <p:cNvPr id="4" name="Content Placeholder 3"/>
          <p:cNvSpPr>
            <a:spLocks noGrp="1"/>
          </p:cNvSpPr>
          <p:nvPr>
            <p:ph sz="half" idx="2"/>
          </p:nvPr>
        </p:nvSpPr>
        <p:spPr/>
        <p:txBody>
          <a:bodyPr/>
          <a:lstStyle/>
          <a:p>
            <a:r>
              <a:rPr lang="en-US" dirty="0"/>
              <a:t> Create, Update, Manage, Delete User </a:t>
            </a:r>
          </a:p>
          <a:p>
            <a:r>
              <a:rPr lang="en-US" dirty="0"/>
              <a:t> Creating Offer Plan </a:t>
            </a:r>
          </a:p>
          <a:p>
            <a:r>
              <a:rPr lang="en-US" dirty="0"/>
              <a:t> Manage User Enquiry through Email </a:t>
            </a:r>
          </a:p>
          <a:p>
            <a:r>
              <a:rPr lang="en-US" dirty="0"/>
              <a:t> Manage Owner Info </a:t>
            </a:r>
          </a:p>
          <a:p>
            <a:endParaRPr lang="en-US" dirty="0"/>
          </a:p>
        </p:txBody>
      </p:sp>
      <p:sp>
        <p:nvSpPr>
          <p:cNvPr id="5" name="Text Placeholder 4"/>
          <p:cNvSpPr>
            <a:spLocks noGrp="1"/>
          </p:cNvSpPr>
          <p:nvPr>
            <p:ph type="body" sz="quarter" idx="3"/>
          </p:nvPr>
        </p:nvSpPr>
        <p:spPr>
          <a:xfrm>
            <a:off x="6172199" y="1537953"/>
            <a:ext cx="5183188" cy="823912"/>
          </a:xfrm>
        </p:spPr>
        <p:txBody>
          <a:bodyPr/>
          <a:lstStyle/>
          <a:p>
            <a:r>
              <a:rPr lang="en-US" dirty="0">
                <a:latin typeface="Algerian" panose="04020705040A02060702" pitchFamily="82" charset="0"/>
              </a:rPr>
              <a:t>                 User Module </a:t>
            </a:r>
          </a:p>
        </p:txBody>
      </p:sp>
      <p:sp>
        <p:nvSpPr>
          <p:cNvPr id="6" name="Content Placeholder 5"/>
          <p:cNvSpPr>
            <a:spLocks noGrp="1"/>
          </p:cNvSpPr>
          <p:nvPr>
            <p:ph sz="quarter" idx="4"/>
          </p:nvPr>
        </p:nvSpPr>
        <p:spPr>
          <a:xfrm>
            <a:off x="6503830" y="2505075"/>
            <a:ext cx="4851557" cy="3684588"/>
          </a:xfrm>
        </p:spPr>
        <p:txBody>
          <a:bodyPr/>
          <a:lstStyle/>
          <a:p>
            <a:r>
              <a:rPr lang="en-US" dirty="0"/>
              <a:t>Applying for Package </a:t>
            </a:r>
          </a:p>
          <a:p>
            <a:r>
              <a:rPr lang="en-US" dirty="0"/>
              <a:t> Account Update  </a:t>
            </a:r>
          </a:p>
          <a:p>
            <a:r>
              <a:rPr lang="en-US" dirty="0"/>
              <a:t>Phone and Email Address Verification on Sign Up </a:t>
            </a:r>
          </a:p>
          <a:p>
            <a:r>
              <a:rPr lang="en-US" dirty="0"/>
              <a:t> Enquiry to Authority </a:t>
            </a:r>
          </a:p>
        </p:txBody>
      </p:sp>
    </p:spTree>
    <p:extLst>
      <p:ext uri="{BB962C8B-B14F-4D97-AF65-F5344CB8AC3E}">
        <p14:creationId xmlns:p14="http://schemas.microsoft.com/office/powerpoint/2010/main" val="880925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18941"/>
            <a:ext cx="9144000" cy="837127"/>
          </a:xfrm>
        </p:spPr>
        <p:txBody>
          <a:bodyPr>
            <a:normAutofit fontScale="90000"/>
          </a:bodyPr>
          <a:lstStyle/>
          <a:p>
            <a:r>
              <a:rPr lang="en-US" dirty="0">
                <a:latin typeface="Algerian" panose="04020705040A02060702" pitchFamily="82" charset="0"/>
              </a:rPr>
              <a:t>SCHEDULE </a:t>
            </a:r>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4857"/>
            <a:ext cx="12192000" cy="5673143"/>
          </a:xfrm>
          <a:prstGeom prst="rect">
            <a:avLst/>
          </a:prstGeom>
        </p:spPr>
      </p:pic>
    </p:spTree>
    <p:extLst>
      <p:ext uri="{BB962C8B-B14F-4D97-AF65-F5344CB8AC3E}">
        <p14:creationId xmlns:p14="http://schemas.microsoft.com/office/powerpoint/2010/main" val="3903500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0"/>
            <a:ext cx="9144000" cy="1352282"/>
          </a:xfrm>
        </p:spPr>
        <p:txBody>
          <a:bodyPr/>
          <a:lstStyle/>
          <a:p>
            <a:r>
              <a:rPr lang="en-US" dirty="0">
                <a:latin typeface="Algerian" panose="04020705040A02060702" pitchFamily="82" charset="0"/>
              </a:rPr>
              <a:t>BMI CALCULATOR</a:t>
            </a:r>
          </a:p>
        </p:txBody>
      </p:sp>
      <p:sp>
        <p:nvSpPr>
          <p:cNvPr id="3" name="Subtitle 2"/>
          <p:cNvSpPr>
            <a:spLocks noGrp="1"/>
          </p:cNvSpPr>
          <p:nvPr>
            <p:ph type="subTitle"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674607"/>
            <a:ext cx="10058400" cy="4594759"/>
          </a:xfrm>
          <a:prstGeom prst="rect">
            <a:avLst/>
          </a:prstGeom>
        </p:spPr>
      </p:pic>
    </p:spTree>
    <p:extLst>
      <p:ext uri="{BB962C8B-B14F-4D97-AF65-F5344CB8AC3E}">
        <p14:creationId xmlns:p14="http://schemas.microsoft.com/office/powerpoint/2010/main" val="88654107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272</TotalTime>
  <Words>453</Words>
  <Application>Microsoft Office PowerPoint</Application>
  <PresentationFormat>Widescreen</PresentationFormat>
  <Paragraphs>49</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Algerian</vt:lpstr>
      <vt:lpstr>Arial</vt:lpstr>
      <vt:lpstr>Calibri</vt:lpstr>
      <vt:lpstr>Calibri Light</vt:lpstr>
      <vt:lpstr>Office Theme</vt:lpstr>
      <vt:lpstr>PowerPoint Presentation</vt:lpstr>
      <vt:lpstr>GROUP MEMBERS</vt:lpstr>
      <vt:lpstr>GYM EDGE HEALTH AND FITNESS CENTER </vt:lpstr>
      <vt:lpstr>PowerPoint Presentation</vt:lpstr>
      <vt:lpstr>Introduction  </vt:lpstr>
      <vt:lpstr> Objectives  </vt:lpstr>
      <vt:lpstr>                           MODULES</vt:lpstr>
      <vt:lpstr>SCHEDULE </vt:lpstr>
      <vt:lpstr>BMI CALCULATOR</vt:lpstr>
      <vt:lpstr>It’s all about your Fitness</vt:lpstr>
      <vt:lpstr>PowerPoint Presentation</vt:lpstr>
      <vt:lpstr>PowerPoint Presentation</vt:lpstr>
      <vt:lpstr>We have expert trainers</vt:lpstr>
      <vt:lpstr>PowerPoint Presentation</vt:lpstr>
      <vt:lpstr>PowerPoint Presentation</vt:lpstr>
      <vt:lpstr>PowerPoint Presentation</vt:lpstr>
      <vt:lpstr>PowerPoint Presentation</vt:lpstr>
      <vt:lpstr>PowerPoint Presentation</vt:lpstr>
      <vt:lpstr>Get a discount</vt:lpstr>
      <vt:lpstr>        Application Requirements  </vt:lpstr>
      <vt:lpstr>CONCLUSION:</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Irum Mushtaq</dc:creator>
  <cp:lastModifiedBy>muzammil nawaz</cp:lastModifiedBy>
  <cp:revision>11</cp:revision>
  <dcterms:created xsi:type="dcterms:W3CDTF">2019-05-06T04:55:08Z</dcterms:created>
  <dcterms:modified xsi:type="dcterms:W3CDTF">2019-05-10T14:54:26Z</dcterms:modified>
</cp:coreProperties>
</file>